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9" r:id="rId2"/>
  </p:sldIdLst>
  <p:sldSz cx="9975850" cy="307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1" d="100"/>
          <a:sy n="121" d="100"/>
        </p:scale>
        <p:origin x="184" y="1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981" y="502725"/>
            <a:ext cx="7481888" cy="1069446"/>
          </a:xfrm>
        </p:spPr>
        <p:txBody>
          <a:bodyPr anchor="b"/>
          <a:lstStyle>
            <a:lvl1pPr algn="ctr">
              <a:defRPr sz="26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981" y="1613413"/>
            <a:ext cx="7481888" cy="741644"/>
          </a:xfrm>
        </p:spPr>
        <p:txBody>
          <a:bodyPr/>
          <a:lstStyle>
            <a:lvl1pPr marL="0" indent="0" algn="ctr">
              <a:buNone/>
              <a:defRPr sz="1075"/>
            </a:lvl1pPr>
            <a:lvl2pPr marL="204780" indent="0" algn="ctr">
              <a:buNone/>
              <a:defRPr sz="896"/>
            </a:lvl2pPr>
            <a:lvl3pPr marL="409560" indent="0" algn="ctr">
              <a:buNone/>
              <a:defRPr sz="806"/>
            </a:lvl3pPr>
            <a:lvl4pPr marL="614340" indent="0" algn="ctr">
              <a:buNone/>
              <a:defRPr sz="717"/>
            </a:lvl4pPr>
            <a:lvl5pPr marL="819120" indent="0" algn="ctr">
              <a:buNone/>
              <a:defRPr sz="717"/>
            </a:lvl5pPr>
            <a:lvl6pPr marL="1023899" indent="0" algn="ctr">
              <a:buNone/>
              <a:defRPr sz="717"/>
            </a:lvl6pPr>
            <a:lvl7pPr marL="1228679" indent="0" algn="ctr">
              <a:buNone/>
              <a:defRPr sz="717"/>
            </a:lvl7pPr>
            <a:lvl8pPr marL="1433459" indent="0" algn="ctr">
              <a:buNone/>
              <a:defRPr sz="717"/>
            </a:lvl8pPr>
            <a:lvl9pPr marL="1638239" indent="0" algn="ctr">
              <a:buNone/>
              <a:defRPr sz="71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7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8967" y="163545"/>
            <a:ext cx="2151043" cy="2603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40" y="163545"/>
            <a:ext cx="6328430" cy="2603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6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644" y="765820"/>
            <a:ext cx="8604171" cy="1277789"/>
          </a:xfrm>
        </p:spPr>
        <p:txBody>
          <a:bodyPr anchor="b"/>
          <a:lstStyle>
            <a:lvl1pPr>
              <a:defRPr sz="26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644" y="2055697"/>
            <a:ext cx="8604171" cy="671959"/>
          </a:xfrm>
        </p:spPr>
        <p:txBody>
          <a:bodyPr/>
          <a:lstStyle>
            <a:lvl1pPr marL="0" indent="0">
              <a:buNone/>
              <a:defRPr sz="1075">
                <a:solidFill>
                  <a:schemeClr val="tx1">
                    <a:shade val="82000"/>
                  </a:schemeClr>
                </a:solidFill>
              </a:defRPr>
            </a:lvl1pPr>
            <a:lvl2pPr marL="204780" indent="0">
              <a:buNone/>
              <a:defRPr sz="896">
                <a:solidFill>
                  <a:schemeClr val="tx1">
                    <a:shade val="82000"/>
                  </a:schemeClr>
                </a:solidFill>
              </a:defRPr>
            </a:lvl2pPr>
            <a:lvl3pPr marL="409560" indent="0">
              <a:buNone/>
              <a:defRPr sz="806">
                <a:solidFill>
                  <a:schemeClr val="tx1">
                    <a:shade val="82000"/>
                  </a:schemeClr>
                </a:solidFill>
              </a:defRPr>
            </a:lvl3pPr>
            <a:lvl4pPr marL="614340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4pPr>
            <a:lvl5pPr marL="819120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5pPr>
            <a:lvl6pPr marL="1023899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6pPr>
            <a:lvl7pPr marL="1228679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7pPr>
            <a:lvl8pPr marL="1433459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8pPr>
            <a:lvl9pPr marL="1638239" indent="0">
              <a:buNone/>
              <a:defRPr sz="717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5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40" y="817728"/>
            <a:ext cx="4239736" cy="19490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0274" y="817728"/>
            <a:ext cx="4239736" cy="19490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39" y="163546"/>
            <a:ext cx="8604171" cy="593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139" y="753021"/>
            <a:ext cx="4220252" cy="369044"/>
          </a:xfrm>
        </p:spPr>
        <p:txBody>
          <a:bodyPr anchor="b"/>
          <a:lstStyle>
            <a:lvl1pPr marL="0" indent="0">
              <a:buNone/>
              <a:defRPr sz="1075" b="1"/>
            </a:lvl1pPr>
            <a:lvl2pPr marL="204780" indent="0">
              <a:buNone/>
              <a:defRPr sz="896" b="1"/>
            </a:lvl2pPr>
            <a:lvl3pPr marL="409560" indent="0">
              <a:buNone/>
              <a:defRPr sz="806" b="1"/>
            </a:lvl3pPr>
            <a:lvl4pPr marL="614340" indent="0">
              <a:buNone/>
              <a:defRPr sz="717" b="1"/>
            </a:lvl4pPr>
            <a:lvl5pPr marL="819120" indent="0">
              <a:buNone/>
              <a:defRPr sz="717" b="1"/>
            </a:lvl5pPr>
            <a:lvl6pPr marL="1023899" indent="0">
              <a:buNone/>
              <a:defRPr sz="717" b="1"/>
            </a:lvl6pPr>
            <a:lvl7pPr marL="1228679" indent="0">
              <a:buNone/>
              <a:defRPr sz="717" b="1"/>
            </a:lvl7pPr>
            <a:lvl8pPr marL="1433459" indent="0">
              <a:buNone/>
              <a:defRPr sz="717" b="1"/>
            </a:lvl8pPr>
            <a:lvl9pPr marL="1638239" indent="0">
              <a:buNone/>
              <a:defRPr sz="7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139" y="1122065"/>
            <a:ext cx="4220252" cy="16503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0274" y="753021"/>
            <a:ext cx="4241036" cy="369044"/>
          </a:xfrm>
        </p:spPr>
        <p:txBody>
          <a:bodyPr anchor="b"/>
          <a:lstStyle>
            <a:lvl1pPr marL="0" indent="0">
              <a:buNone/>
              <a:defRPr sz="1075" b="1"/>
            </a:lvl1pPr>
            <a:lvl2pPr marL="204780" indent="0">
              <a:buNone/>
              <a:defRPr sz="896" b="1"/>
            </a:lvl2pPr>
            <a:lvl3pPr marL="409560" indent="0">
              <a:buNone/>
              <a:defRPr sz="806" b="1"/>
            </a:lvl3pPr>
            <a:lvl4pPr marL="614340" indent="0">
              <a:buNone/>
              <a:defRPr sz="717" b="1"/>
            </a:lvl4pPr>
            <a:lvl5pPr marL="819120" indent="0">
              <a:buNone/>
              <a:defRPr sz="717" b="1"/>
            </a:lvl5pPr>
            <a:lvl6pPr marL="1023899" indent="0">
              <a:buNone/>
              <a:defRPr sz="717" b="1"/>
            </a:lvl6pPr>
            <a:lvl7pPr marL="1228679" indent="0">
              <a:buNone/>
              <a:defRPr sz="717" b="1"/>
            </a:lvl7pPr>
            <a:lvl8pPr marL="1433459" indent="0">
              <a:buNone/>
              <a:defRPr sz="717" b="1"/>
            </a:lvl8pPr>
            <a:lvl9pPr marL="1638239" indent="0">
              <a:buNone/>
              <a:defRPr sz="7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274" y="1122065"/>
            <a:ext cx="4241036" cy="16503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9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2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4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39" y="204788"/>
            <a:ext cx="3217471" cy="716756"/>
          </a:xfrm>
        </p:spPr>
        <p:txBody>
          <a:bodyPr anchor="b"/>
          <a:lstStyle>
            <a:lvl1pPr>
              <a:defRPr sz="14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1036" y="442285"/>
            <a:ext cx="5050274" cy="2182978"/>
          </a:xfrm>
        </p:spPr>
        <p:txBody>
          <a:bodyPr/>
          <a:lstStyle>
            <a:lvl1pPr>
              <a:defRPr sz="1433"/>
            </a:lvl1pPr>
            <a:lvl2pPr>
              <a:defRPr sz="1254"/>
            </a:lvl2pPr>
            <a:lvl3pPr>
              <a:defRPr sz="1075"/>
            </a:lvl3pPr>
            <a:lvl4pPr>
              <a:defRPr sz="896"/>
            </a:lvl4pPr>
            <a:lvl5pPr>
              <a:defRPr sz="896"/>
            </a:lvl5pPr>
            <a:lvl6pPr>
              <a:defRPr sz="896"/>
            </a:lvl6pPr>
            <a:lvl7pPr>
              <a:defRPr sz="896"/>
            </a:lvl7pPr>
            <a:lvl8pPr>
              <a:defRPr sz="896"/>
            </a:lvl8pPr>
            <a:lvl9pPr>
              <a:defRPr sz="8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139" y="921544"/>
            <a:ext cx="3217471" cy="1707274"/>
          </a:xfrm>
        </p:spPr>
        <p:txBody>
          <a:bodyPr/>
          <a:lstStyle>
            <a:lvl1pPr marL="0" indent="0">
              <a:buNone/>
              <a:defRPr sz="717"/>
            </a:lvl1pPr>
            <a:lvl2pPr marL="204780" indent="0">
              <a:buNone/>
              <a:defRPr sz="627"/>
            </a:lvl2pPr>
            <a:lvl3pPr marL="409560" indent="0">
              <a:buNone/>
              <a:defRPr sz="537"/>
            </a:lvl3pPr>
            <a:lvl4pPr marL="614340" indent="0">
              <a:buNone/>
              <a:defRPr sz="448"/>
            </a:lvl4pPr>
            <a:lvl5pPr marL="819120" indent="0">
              <a:buNone/>
              <a:defRPr sz="448"/>
            </a:lvl5pPr>
            <a:lvl6pPr marL="1023899" indent="0">
              <a:buNone/>
              <a:defRPr sz="448"/>
            </a:lvl6pPr>
            <a:lvl7pPr marL="1228679" indent="0">
              <a:buNone/>
              <a:defRPr sz="448"/>
            </a:lvl7pPr>
            <a:lvl8pPr marL="1433459" indent="0">
              <a:buNone/>
              <a:defRPr sz="448"/>
            </a:lvl8pPr>
            <a:lvl9pPr marL="1638239" indent="0">
              <a:buNone/>
              <a:defRPr sz="4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0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39" y="204788"/>
            <a:ext cx="3217471" cy="716756"/>
          </a:xfrm>
        </p:spPr>
        <p:txBody>
          <a:bodyPr anchor="b"/>
          <a:lstStyle>
            <a:lvl1pPr>
              <a:defRPr sz="14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41036" y="442285"/>
            <a:ext cx="5050274" cy="2182978"/>
          </a:xfrm>
        </p:spPr>
        <p:txBody>
          <a:bodyPr anchor="t"/>
          <a:lstStyle>
            <a:lvl1pPr marL="0" indent="0">
              <a:buNone/>
              <a:defRPr sz="1433"/>
            </a:lvl1pPr>
            <a:lvl2pPr marL="204780" indent="0">
              <a:buNone/>
              <a:defRPr sz="1254"/>
            </a:lvl2pPr>
            <a:lvl3pPr marL="409560" indent="0">
              <a:buNone/>
              <a:defRPr sz="1075"/>
            </a:lvl3pPr>
            <a:lvl4pPr marL="614340" indent="0">
              <a:buNone/>
              <a:defRPr sz="896"/>
            </a:lvl4pPr>
            <a:lvl5pPr marL="819120" indent="0">
              <a:buNone/>
              <a:defRPr sz="896"/>
            </a:lvl5pPr>
            <a:lvl6pPr marL="1023899" indent="0">
              <a:buNone/>
              <a:defRPr sz="896"/>
            </a:lvl6pPr>
            <a:lvl7pPr marL="1228679" indent="0">
              <a:buNone/>
              <a:defRPr sz="896"/>
            </a:lvl7pPr>
            <a:lvl8pPr marL="1433459" indent="0">
              <a:buNone/>
              <a:defRPr sz="896"/>
            </a:lvl8pPr>
            <a:lvl9pPr marL="1638239" indent="0">
              <a:buNone/>
              <a:defRPr sz="8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139" y="921544"/>
            <a:ext cx="3217471" cy="1707274"/>
          </a:xfrm>
        </p:spPr>
        <p:txBody>
          <a:bodyPr/>
          <a:lstStyle>
            <a:lvl1pPr marL="0" indent="0">
              <a:buNone/>
              <a:defRPr sz="717"/>
            </a:lvl1pPr>
            <a:lvl2pPr marL="204780" indent="0">
              <a:buNone/>
              <a:defRPr sz="627"/>
            </a:lvl2pPr>
            <a:lvl3pPr marL="409560" indent="0">
              <a:buNone/>
              <a:defRPr sz="537"/>
            </a:lvl3pPr>
            <a:lvl4pPr marL="614340" indent="0">
              <a:buNone/>
              <a:defRPr sz="448"/>
            </a:lvl4pPr>
            <a:lvl5pPr marL="819120" indent="0">
              <a:buNone/>
              <a:defRPr sz="448"/>
            </a:lvl5pPr>
            <a:lvl6pPr marL="1023899" indent="0">
              <a:buNone/>
              <a:defRPr sz="448"/>
            </a:lvl6pPr>
            <a:lvl7pPr marL="1228679" indent="0">
              <a:buNone/>
              <a:defRPr sz="448"/>
            </a:lvl7pPr>
            <a:lvl8pPr marL="1433459" indent="0">
              <a:buNone/>
              <a:defRPr sz="448"/>
            </a:lvl8pPr>
            <a:lvl9pPr marL="1638239" indent="0">
              <a:buNone/>
              <a:defRPr sz="4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9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0" y="163546"/>
            <a:ext cx="8604171" cy="593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0" y="817728"/>
            <a:ext cx="8604171" cy="1949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40" y="2847116"/>
            <a:ext cx="2244566" cy="163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37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7C127B9-7677-A849-A4A8-2DFB4F90B5EA}" type="datetimeFigureOut">
              <a:rPr lang="en-US" smtClean="0"/>
              <a:t>9/3/26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501" y="2847116"/>
            <a:ext cx="3366849" cy="163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37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5444" y="2847116"/>
            <a:ext cx="2244566" cy="1635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37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6F89FA7-11A9-A749-B5DB-B6ED54A1B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111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9560" rtl="0" eaLnBrk="1" latinLnBrk="0" hangingPunct="1">
        <a:lnSpc>
          <a:spcPct val="90000"/>
        </a:lnSpc>
        <a:spcBef>
          <a:spcPct val="0"/>
        </a:spcBef>
        <a:buNone/>
        <a:defRPr sz="19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2390" indent="-102390" algn="l" defTabSz="409560" rtl="0" eaLnBrk="1" latinLnBrk="0" hangingPunct="1">
        <a:lnSpc>
          <a:spcPct val="90000"/>
        </a:lnSpc>
        <a:spcBef>
          <a:spcPts val="448"/>
        </a:spcBef>
        <a:buFont typeface="Arial" panose="020B0604020202020204" pitchFamily="34" charset="0"/>
        <a:buChar char="•"/>
        <a:defRPr sz="1254" kern="1200">
          <a:solidFill>
            <a:schemeClr val="tx1"/>
          </a:solidFill>
          <a:latin typeface="+mn-lt"/>
          <a:ea typeface="+mn-ea"/>
          <a:cs typeface="+mn-cs"/>
        </a:defRPr>
      </a:lvl1pPr>
      <a:lvl2pPr marL="307170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1075" kern="1200">
          <a:solidFill>
            <a:schemeClr val="tx1"/>
          </a:solidFill>
          <a:latin typeface="+mn-lt"/>
          <a:ea typeface="+mn-ea"/>
          <a:cs typeface="+mn-cs"/>
        </a:defRPr>
      </a:lvl2pPr>
      <a:lvl3pPr marL="511950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96" kern="1200">
          <a:solidFill>
            <a:schemeClr val="tx1"/>
          </a:solidFill>
          <a:latin typeface="+mn-lt"/>
          <a:ea typeface="+mn-ea"/>
          <a:cs typeface="+mn-cs"/>
        </a:defRPr>
      </a:lvl3pPr>
      <a:lvl4pPr marL="716730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4pPr>
      <a:lvl5pPr marL="921509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5pPr>
      <a:lvl6pPr marL="1126289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6pPr>
      <a:lvl7pPr marL="1331069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7pPr>
      <a:lvl8pPr marL="1535849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8pPr>
      <a:lvl9pPr marL="1740629" indent="-102390" algn="l" defTabSz="409560" rtl="0" eaLnBrk="1" latinLnBrk="0" hangingPunct="1">
        <a:lnSpc>
          <a:spcPct val="90000"/>
        </a:lnSpc>
        <a:spcBef>
          <a:spcPts val="224"/>
        </a:spcBef>
        <a:buFont typeface="Arial" panose="020B0604020202020204" pitchFamily="34" charset="0"/>
        <a:buChar char="•"/>
        <a:defRPr sz="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1pPr>
      <a:lvl2pPr marL="204780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2pPr>
      <a:lvl3pPr marL="409560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3pPr>
      <a:lvl4pPr marL="614340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4pPr>
      <a:lvl5pPr marL="819120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5pPr>
      <a:lvl6pPr marL="1023899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6pPr>
      <a:lvl7pPr marL="1228679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7pPr>
      <a:lvl8pPr marL="1433459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8pPr>
      <a:lvl9pPr marL="1638239" algn="l" defTabSz="409560" rtl="0" eaLnBrk="1" latinLnBrk="0" hangingPunct="1">
        <a:defRPr sz="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ckground"/>
          <p:cNvSpPr/>
          <p:nvPr/>
        </p:nvSpPr>
        <p:spPr>
          <a:xfrm>
            <a:off x="0" y="0"/>
            <a:ext cx="9969500" cy="3060700"/>
          </a:xfrm>
          <a:prstGeom prst="rect">
            <a:avLst/>
          </a:prstGeom>
          <a:gradFill flip="none" rotWithShape="1">
            <a:gsLst>
              <a:gs pos="0">
                <a:srgbClr val="0E1420"/>
              </a:gs>
              <a:gs pos="55000">
                <a:srgbClr val="152238"/>
              </a:gs>
              <a:gs pos="100000">
                <a:srgbClr val="1E3358"/>
              </a:gs>
            </a:gsLst>
            <a:lin ang="18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CE982-71EE-58E8-43D7-03AD4524F0CA}"/>
              </a:ext>
            </a:extLst>
          </p:cNvPr>
          <p:cNvSpPr txBox="1"/>
          <p:nvPr/>
        </p:nvSpPr>
        <p:spPr>
          <a:xfrm>
            <a:off x="609600" y="711200"/>
            <a:ext cx="5138138" cy="55399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3600" b="1" spc="200" dirty="0">
                <a:solidFill>
                  <a:srgbClr val="FFFFFF"/>
                </a:solidFill>
                <a:latin typeface="Arial"/>
              </a:rPr>
              <a:t>SHOWPLACE ARENA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843EC-1E71-EBCD-7BAE-9CB171D9B0B0}"/>
              </a:ext>
            </a:extLst>
          </p:cNvPr>
          <p:cNvSpPr txBox="1"/>
          <p:nvPr/>
        </p:nvSpPr>
        <p:spPr>
          <a:xfrm>
            <a:off x="7302500" y="660400"/>
            <a:ext cx="1333698" cy="83099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5400" b="1" spc="-100" dirty="0">
                <a:solidFill>
                  <a:srgbClr val="FF7A00"/>
                </a:solidFill>
                <a:latin typeface="Arial"/>
              </a:rPr>
              <a:t>19:6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4589C-9E21-5741-1A94-240060847E7F}"/>
              </a:ext>
            </a:extLst>
          </p:cNvPr>
          <p:cNvSpPr txBox="1"/>
          <p:nvPr/>
        </p:nvSpPr>
        <p:spPr>
          <a:xfrm>
            <a:off x="7302500" y="1549400"/>
            <a:ext cx="1324080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1400" b="1" spc="100" dirty="0">
                <a:solidFill>
                  <a:srgbClr val="E8EDF5"/>
                </a:solidFill>
                <a:latin typeface="Arial"/>
              </a:rPr>
              <a:t>1596 × 504 px</a:t>
            </a:r>
          </a:p>
        </p:txBody>
      </p:sp>
      <p:sp>
        <p:nvSpPr>
          <p:cNvPr id="23" name="Divider"/>
          <p:cNvSpPr/>
          <p:nvPr/>
        </p:nvSpPr>
        <p:spPr>
          <a:xfrm>
            <a:off x="6921500" y="736600"/>
            <a:ext cx="19050" cy="1587500"/>
          </a:xfrm>
          <a:prstGeom prst="rect">
            <a:avLst/>
          </a:prstGeom>
          <a:solidFill>
            <a:srgbClr val="FF7A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4" name="Subtitle"/>
          <p:cNvSpPr txBox="1"/>
          <p:nvPr/>
        </p:nvSpPr>
        <p:spPr>
          <a:xfrm>
            <a:off x="635000" y="1422400"/>
            <a:ext cx="5969000" cy="3302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800" b="1" spc="400" dirty="0">
                <a:solidFill>
                  <a:srgbClr val="FF7A00"/>
                </a:solidFill>
                <a:latin typeface="Arial"/>
              </a:rPr>
              <a:t>MAIN SCREEN TEMPLATE</a:t>
            </a:r>
          </a:p>
        </p:txBody>
      </p:sp>
      <p:sp>
        <p:nvSpPr>
          <p:cNvPr id="25" name="Usage Note"/>
          <p:cNvSpPr txBox="1"/>
          <p:nvPr/>
        </p:nvSpPr>
        <p:spPr>
          <a:xfrm>
            <a:off x="635000" y="2235200"/>
            <a:ext cx="5969000" cy="5588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l"/>
            <a:r>
              <a:rPr lang="en-US" sz="1400" dirty="0">
                <a:solidFill>
                  <a:srgbClr val="C3CEE0"/>
                </a:solidFill>
                <a:latin typeface="Arial"/>
              </a:rPr>
              <a:t>Build artwork full-bleed on this canvas. Keep images and copy clear of the outer edges, and export at 1596 × 504 px.</a:t>
            </a:r>
          </a:p>
        </p:txBody>
      </p:sp>
    </p:spTree>
    <p:extLst>
      <p:ext uri="{BB962C8B-B14F-4D97-AF65-F5344CB8AC3E}">
        <p14:creationId xmlns:p14="http://schemas.microsoft.com/office/powerpoint/2010/main" val="2414186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27CA27E-9F65-AB4A-9EDA-54F518E6ABC1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d301190d-b96a-4908-b4cb-8c431fe5ebd7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35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Derric Stotts</dc:creator>
  <cp:lastModifiedBy>Derric Stotts</cp:lastModifiedBy>
  <cp:revision>4</cp:revision>
  <dcterms:created xsi:type="dcterms:W3CDTF">2025-11-21T18:51:43Z</dcterms:created>
  <dcterms:modified xsi:type="dcterms:W3CDTF">2026-09-03T19:00:00Z</dcterms:modified>
</cp:coreProperties>
</file>